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 Medium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97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9160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Protect Your Digital Life: A Comprehensive Guide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6342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Navigate the modern digital landscape safely. Learn risks and solutions to protect your personal data.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68987"/>
            <a:ext cx="628304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Q&amp;A 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425071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52680" y="3509843"/>
            <a:ext cx="33654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Address Your Concerns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73937"/>
            <a:ext cx="678513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Common Cyber Threats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300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7152680" y="3114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Phishing Attacks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36058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60% of breaches involve phishing (Verizon DBIR 2023).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03002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1014948" y="31147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Malware Infections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360580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Ransomware costs expected to hit $30B by 2023.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28470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7152680" y="5369481"/>
            <a:ext cx="276570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Password Breaches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58604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81% of breaches use weak or stolen passwords.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6851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Recovery Risks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653022" y="3776068"/>
            <a:ext cx="48509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Selling Storage Devices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6907" y="4357449"/>
            <a:ext cx="462595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Simply deleting files or formatting a memory card doesn't erase data permanently—special tools can recover it. This can lead to leakage of personal </a:t>
            </a:r>
            <a:r>
              <a:rPr lang="en-US" sz="1900" b="1" dirty="0">
                <a:solidFill>
                  <a:srgbClr val="FFFF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photos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en-US" sz="1900" b="1" dirty="0">
                <a:solidFill>
                  <a:srgbClr val="FFFF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documents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or </a:t>
            </a:r>
            <a:r>
              <a:rPr lang="en-US" sz="1900" b="1" dirty="0">
                <a:solidFill>
                  <a:srgbClr val="FFFF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passwords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Improper Device Recycling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009217" y="4357449"/>
            <a:ext cx="462595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Old phones, USBs, or hard drives given for repair or recycling without secure wiping can be recovered by others, exposing sensitive data like </a:t>
            </a:r>
            <a:r>
              <a:rPr lang="en-US" sz="1900" b="1" dirty="0">
                <a:solidFill>
                  <a:srgbClr val="FFFF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bank details 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or </a:t>
            </a:r>
            <a:r>
              <a:rPr lang="en-US" sz="1900" b="1" dirty="0">
                <a:solidFill>
                  <a:srgbClr val="FFFF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 copies.</a:t>
            </a:r>
            <a:endParaRPr lang="en-US" sz="1900" b="1" dirty="0">
              <a:solidFill>
                <a:srgbClr val="FFFF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635170" y="3767733"/>
            <a:ext cx="48721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Public Computer Use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46259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Saving files temporarily on shared or public PCs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(and later deleting them) 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can still leave traces. Other users might recover those files and access private data.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5711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SIM Card &amp; Fingerprint Fraud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39899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546" y="3470910"/>
            <a:ext cx="329089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680" y="3483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SIM Swapping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152680" y="3974783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$68M+ lost in 2022 due to SIM swap fraud.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212705" y="339899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814" y="3470910"/>
            <a:ext cx="329089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14948" y="348376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Fingerprint Spoofing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1014948" y="4317683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80% success rate using simple materials.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437" y="56015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546" y="5673447"/>
            <a:ext cx="329089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680" y="5686306"/>
            <a:ext cx="35385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Biometric Vulnerabilities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152680" y="61773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30% of biometric systems can be bypassed easily.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4564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Online Shopping Scams &amp; Carding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87529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3334345"/>
            <a:ext cx="27602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E-Commerce Fraud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97253" y="3825359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$41B lost globally to online shopping scams in 2022.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087529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3343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Carding Attacks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8684" y="3825359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fraud loss per incident: $185.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7509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Fake Websites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97253" y="624197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Estimated 25% of online stores are fraudulent.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7844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Mobile &amp; App Safety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Malicious Apps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3% contain malware or unwanted software.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8723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9573101" y="2941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App Permissions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573101" y="3432215"/>
            <a:ext cx="41932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60% request unnecessary access.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22989" y="348031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9573101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Mobile Phishing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573101" y="5677733"/>
            <a:ext cx="419326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Click rates on mobile are 3x higher than desktop.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22989" y="549449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19168"/>
            <a:ext cx="62474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Your Digital Footprint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75253"/>
            <a:ext cx="7415927" cy="3335179"/>
          </a:xfrm>
          <a:prstGeom prst="roundRect">
            <a:avLst>
              <a:gd name="adj" fmla="val 1110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990493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314622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Brokers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314622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Collect 5,000+ data points per person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09205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24779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Social Media Risks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24779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70% of employers check profiles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19362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3493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Permanence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349359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Once online, data is nearly impossible to erase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25949"/>
            <a:ext cx="710993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Essential Protection Tips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8203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419463" y="19820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Strong Passwords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19463" y="247304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unique, complex passwords with 12+ characters.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4321" y="3114913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789748" y="3114913"/>
            <a:ext cx="38136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Two-Factor Authentication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89748" y="360592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Blocks 99% of automated attacks effectively.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605" y="4247793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2160032" y="424779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Software Updates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160032" y="4738807"/>
            <a:ext cx="611993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Patch vulnerabilities; 40% of breaches due to unpatched flaws.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975009" y="5775722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2530435" y="5775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Regular Backups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2530435" y="6266736"/>
            <a:ext cx="57495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Follow 3-2-1 rule: 3 copies, 2 media types, 1 offsite.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Advanced Threats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Zero-Day Exploits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1587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Cost companies $1M+ per incident on average.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148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AI-Driven Attacks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6399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Expected to increase by 500% in the coming year.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6302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Deepfakes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1212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Used in 96% of social engineering attacks.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430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Comfortaa Bold</vt:lpstr>
      <vt:lpstr>Arial</vt:lpstr>
      <vt:lpstr>Raleway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Mansoor</cp:lastModifiedBy>
  <cp:revision>3</cp:revision>
  <dcterms:created xsi:type="dcterms:W3CDTF">2025-05-21T13:55:55Z</dcterms:created>
  <dcterms:modified xsi:type="dcterms:W3CDTF">2025-06-03T08:12:36Z</dcterms:modified>
</cp:coreProperties>
</file>